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278" r:id="rId3"/>
    <p:sldId id="279" r:id="rId4"/>
    <p:sldId id="281" r:id="rId5"/>
    <p:sldId id="280" r:id="rId6"/>
    <p:sldId id="282" r:id="rId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373" autoAdjust="0"/>
  </p:normalViewPr>
  <p:slideViewPr>
    <p:cSldViewPr>
      <p:cViewPr>
        <p:scale>
          <a:sx n="100" d="100"/>
          <a:sy n="100" d="100"/>
        </p:scale>
        <p:origin x="-134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F31FE6-9440-4CBB-BFB9-51D5E110A489}" type="datetimeFigureOut">
              <a:rPr lang="es-ES" smtClean="0"/>
              <a:pPr/>
              <a:t>22.8.2016</a:t>
            </a:fld>
            <a:endParaRPr lang="es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smtClean="0"/>
              <a:t>Feu clic aquí per editar els estils de text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36CB1-9347-4CBB-8D98-E0A662016677}" type="slidenum">
              <a:rPr lang="es-ES" smtClean="0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952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744E6-6BB7-4B11-BFD0-4E30987DF461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F9EE5-E5E3-4DD3-9041-BF1D8FE2390C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21106-D33F-4D20-AC0B-5610CC41325B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1834E-AD64-4AB0-9224-8013AE2F8373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EFD44-4572-4079-9525-58126B084D4A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2BF4C-C2F2-455E-B124-79B6B0111389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23D54-B4FB-48A6-868F-D2557C67F86A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1238B-8134-4EAE-AF13-FF582EF2606E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61E7D-1B85-4276-BD9A-66A5A2AE40B0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B46D7-6C9B-4D1D-9439-90011A1B3D18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B2FD3-1A2E-4665-B7D4-CCA887856A01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98405-DB97-4E3D-8EE4-F6D23165F0B9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126C1-83F6-4A2E-9FF4-2FC329AC36C7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64C71-E088-4F6F-A48E-C6D8C4F9F7E3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AC784-2090-45E8-9469-2CC0E4B179A5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EA6F0-8467-4C82-84A8-5A0D9D5E7E2E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FC26A-ECB4-4F36-BB33-41047A5BA621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56787-D0BA-419A-A676-3520B22C97F5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0F6E8-E21D-4CA6-A25B-93AD0907876C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FA37E-C2C3-4893-BE2C-D8B63469DB12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55415-5063-47D0-883B-88B309F7B460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EAF40-E830-455A-9540-BA5F6C4D4F24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ca-ES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352E01-C9F1-4003-928E-97411D861C7B}" type="datetimeFigureOut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22.8.2016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48B998-0743-482B-8CA7-461E0A74C23D}" type="slidenum">
              <a:rPr lang="ca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ca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ítol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pPr eaLnBrk="1" hangingPunct="1"/>
            <a:r>
              <a:rPr lang="sk-SK" sz="4000" b="1" dirty="0" smtClean="0"/>
              <a:t>Pozrime sa na informácie ohľadne témy</a:t>
            </a:r>
            <a:endParaRPr lang="ca-ES" sz="4000" dirty="0" smtClean="0"/>
          </a:p>
        </p:txBody>
      </p:sp>
      <p:sp>
        <p:nvSpPr>
          <p:cNvPr id="3" name="Contenidor de contingut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defRPr/>
            </a:pPr>
            <a:r>
              <a:rPr lang="sk-SK" dirty="0" smtClean="0"/>
              <a:t>Žiakov v triede rozdelíme do dvoch skupín. Každá skupina má za úlohu vyhľadať na internete nasledujúce informácie</a:t>
            </a:r>
            <a:r>
              <a:rPr lang="en-US" dirty="0" smtClean="0"/>
              <a:t>:</a:t>
            </a:r>
          </a:p>
          <a:p>
            <a:pPr lvl="1" eaLnBrk="1" hangingPunct="1">
              <a:defRPr/>
            </a:pPr>
            <a:r>
              <a:rPr lang="sk-SK" b="1" dirty="0" smtClean="0"/>
              <a:t>Skupina</a:t>
            </a:r>
            <a:r>
              <a:rPr lang="en-US" b="1" dirty="0" smtClean="0"/>
              <a:t> 1: </a:t>
            </a:r>
            <a:r>
              <a:rPr lang="sk-SK" b="1" dirty="0" smtClean="0"/>
              <a:t>Globálne otepľovanie zapríčinené ľudskou činnosťou</a:t>
            </a:r>
            <a:endParaRPr lang="en-US" b="1" dirty="0" smtClean="0"/>
          </a:p>
          <a:p>
            <a:pPr lvl="2" eaLnBrk="1" hangingPunct="1">
              <a:defRPr/>
            </a:pPr>
            <a:r>
              <a:rPr lang="sk-SK" dirty="0" smtClean="0"/>
              <a:t>Všeobecné informácie ohľadom globálneho otepľovania: Čo to </a:t>
            </a:r>
            <a:r>
              <a:rPr lang="sk-SK" dirty="0" smtClean="0"/>
              <a:t>znamená</a:t>
            </a:r>
            <a:r>
              <a:rPr lang="sk-SK" dirty="0" smtClean="0"/>
              <a:t>? </a:t>
            </a:r>
            <a:r>
              <a:rPr lang="sk-SK" dirty="0" smtClean="0"/>
              <a:t>Naozaj</a:t>
            </a:r>
            <a:r>
              <a:rPr lang="sk-SK" dirty="0" smtClean="0"/>
              <a:t> </a:t>
            </a:r>
            <a:r>
              <a:rPr lang="sk-SK" dirty="0" smtClean="0"/>
              <a:t>sa planéta Zem </a:t>
            </a:r>
            <a:r>
              <a:rPr lang="sk-SK" dirty="0" smtClean="0"/>
              <a:t>otepľuje</a:t>
            </a:r>
            <a:r>
              <a:rPr lang="en-US" dirty="0" smtClean="0"/>
              <a:t>?</a:t>
            </a:r>
          </a:p>
          <a:p>
            <a:pPr lvl="2" eaLnBrk="1" hangingPunct="1">
              <a:defRPr/>
            </a:pPr>
            <a:r>
              <a:rPr lang="sk-SK" dirty="0" smtClean="0"/>
              <a:t>Údaje alebo argumenty podporujúce tvrdenie, že globálne </a:t>
            </a:r>
            <a:r>
              <a:rPr lang="sk-SK" dirty="0" smtClean="0"/>
              <a:t>otepľovanie </a:t>
            </a:r>
            <a:r>
              <a:rPr lang="sk-SK" dirty="0" smtClean="0"/>
              <a:t>je zapríčinené ľudskou činnosťou</a:t>
            </a:r>
            <a:r>
              <a:rPr lang="en-US" dirty="0" smtClean="0"/>
              <a:t>.</a:t>
            </a:r>
            <a:endParaRPr lang="en-US" sz="2000" dirty="0" smtClean="0"/>
          </a:p>
          <a:p>
            <a:pPr lvl="2" eaLnBrk="1" hangingPunct="1">
              <a:defRPr/>
            </a:pPr>
            <a:r>
              <a:rPr lang="sk-SK" dirty="0" smtClean="0"/>
              <a:t>Údaje alebo argumenty z rôznych zdrojov (vedci, ekológovia, politici, priemyselníci...)</a:t>
            </a:r>
            <a:endParaRPr lang="en-US" sz="2000" dirty="0" smtClean="0"/>
          </a:p>
          <a:p>
            <a:pPr lvl="2" eaLnBrk="1" hangingPunct="1">
              <a:buFont typeface="Arial" charset="0"/>
              <a:buNone/>
              <a:defRPr/>
            </a:pPr>
            <a:endParaRPr lang="en-US" dirty="0" smtClean="0"/>
          </a:p>
          <a:p>
            <a:pPr lvl="1" eaLnBrk="1" hangingPunct="1">
              <a:defRPr/>
            </a:pPr>
            <a:r>
              <a:rPr lang="sk-SK" b="1" dirty="0" smtClean="0"/>
              <a:t>Skupina</a:t>
            </a:r>
            <a:r>
              <a:rPr lang="en-US" b="1" dirty="0" smtClean="0"/>
              <a:t> 2: </a:t>
            </a:r>
            <a:r>
              <a:rPr lang="sk-SK" b="1" dirty="0" smtClean="0"/>
              <a:t>Globálne otepľovanie ako prirodzený proces</a:t>
            </a:r>
            <a:endParaRPr lang="en-US" b="1" dirty="0" smtClean="0"/>
          </a:p>
          <a:p>
            <a:pPr lvl="2" eaLnBrk="1" hangingPunct="1">
              <a:defRPr/>
            </a:pPr>
            <a:r>
              <a:rPr lang="sk-SK" dirty="0" smtClean="0"/>
              <a:t>Všeobecné </a:t>
            </a:r>
            <a:r>
              <a:rPr lang="sk-SK" dirty="0"/>
              <a:t>informácie ohľadom globálneho otepľovania: Čo to </a:t>
            </a:r>
            <a:r>
              <a:rPr lang="sk-SK" dirty="0" smtClean="0"/>
              <a:t>znamená</a:t>
            </a:r>
            <a:r>
              <a:rPr lang="sk-SK" dirty="0" smtClean="0"/>
              <a:t>? </a:t>
            </a:r>
            <a:r>
              <a:rPr lang="sk-SK" dirty="0" smtClean="0"/>
              <a:t>Naozaj</a:t>
            </a:r>
            <a:r>
              <a:rPr lang="sk-SK" dirty="0" smtClean="0"/>
              <a:t> </a:t>
            </a:r>
            <a:r>
              <a:rPr lang="sk-SK" dirty="0"/>
              <a:t>sa planéta </a:t>
            </a:r>
            <a:r>
              <a:rPr lang="sk-SK" dirty="0" smtClean="0"/>
              <a:t>Zem </a:t>
            </a:r>
            <a:r>
              <a:rPr lang="sk-SK" dirty="0"/>
              <a:t>otepľuje</a:t>
            </a:r>
            <a:r>
              <a:rPr lang="en-US" dirty="0"/>
              <a:t>?</a:t>
            </a:r>
          </a:p>
          <a:p>
            <a:pPr lvl="2" eaLnBrk="1" hangingPunct="1">
              <a:defRPr/>
            </a:pPr>
            <a:r>
              <a:rPr lang="sk-SK" dirty="0"/>
              <a:t>Údaje alebo </a:t>
            </a:r>
            <a:r>
              <a:rPr lang="sk-SK" dirty="0" smtClean="0"/>
              <a:t>argumenty, ktoré oponujú tvrdeniu, </a:t>
            </a:r>
            <a:r>
              <a:rPr lang="sk-SK" dirty="0"/>
              <a:t>že globálne </a:t>
            </a:r>
            <a:r>
              <a:rPr lang="sk-SK" dirty="0" smtClean="0"/>
              <a:t>otepľovanie </a:t>
            </a:r>
            <a:r>
              <a:rPr lang="sk-SK" dirty="0"/>
              <a:t>je zapríčinené ľudskou činnosťou</a:t>
            </a:r>
            <a:r>
              <a:rPr lang="en-US" dirty="0"/>
              <a:t>.</a:t>
            </a:r>
            <a:endParaRPr lang="en-US" sz="2000" dirty="0"/>
          </a:p>
          <a:p>
            <a:pPr lvl="2" eaLnBrk="1" hangingPunct="1">
              <a:defRPr/>
            </a:pPr>
            <a:r>
              <a:rPr lang="sk-SK" dirty="0"/>
              <a:t>Údaje alebo argumenty z rôznych zdrojov (vedci, ekológovia, politici, priemyselníci...)</a:t>
            </a:r>
            <a:endParaRPr lang="en-US" sz="2000" dirty="0"/>
          </a:p>
          <a:p>
            <a:pPr lvl="1" eaLnBrk="1" hangingPunct="1">
              <a:buFont typeface="Arial" charset="0"/>
              <a:buNone/>
              <a:defRPr/>
            </a:pPr>
            <a:endParaRPr lang="ca-ES" dirty="0" smtClean="0"/>
          </a:p>
          <a:p>
            <a:pPr eaLnBrk="1" hangingPunct="1">
              <a:defRPr/>
            </a:pPr>
            <a:r>
              <a:rPr lang="sk-SK" dirty="0" smtClean="0"/>
              <a:t>Na vyučovaciu hodinu je potrebné </a:t>
            </a:r>
            <a:r>
              <a:rPr lang="sk-SK" dirty="0" smtClean="0"/>
              <a:t>priniesť </a:t>
            </a:r>
            <a:r>
              <a:rPr lang="sk-SK" dirty="0" smtClean="0"/>
              <a:t>informácie, dokumenty, podklady o problematike globálneho otepľovania. </a:t>
            </a:r>
            <a:endParaRPr lang="ca-E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sk-SK" dirty="0" smtClean="0"/>
              <a:t/>
            </a:r>
            <a:br>
              <a:rPr lang="sk-SK" dirty="0" smtClean="0"/>
            </a:br>
            <a:r>
              <a:rPr lang="sk-SK" dirty="0" smtClean="0"/>
              <a:t>Preštudujte </a:t>
            </a:r>
            <a:r>
              <a:rPr lang="sk-SK" dirty="0"/>
              <a:t>si nasledujúce grafy</a:t>
            </a:r>
            <a:r>
              <a:rPr lang="en-US" dirty="0"/>
              <a:t>: </a:t>
            </a:r>
            <a:r>
              <a:rPr lang="en-US" sz="3600" dirty="0"/>
              <a:t/>
            </a:r>
            <a:br>
              <a:rPr lang="en-US" sz="3600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marL="914400" indent="-914400">
              <a:buAutoNum type="alphaLcParenBoth"/>
            </a:pPr>
            <a:r>
              <a:rPr lang="sk-SK" sz="4000" dirty="0" smtClean="0"/>
              <a:t>Vysvetlite</a:t>
            </a:r>
            <a:r>
              <a:rPr lang="sk-SK" sz="4000" dirty="0" smtClean="0"/>
              <a:t>, čo každý graf znázorňuje.</a:t>
            </a:r>
            <a:endParaRPr lang="en-US" sz="4000" dirty="0" smtClean="0"/>
          </a:p>
          <a:p>
            <a:pPr marL="914400" indent="-914400">
              <a:buAutoNum type="alphaLcParenBoth"/>
            </a:pPr>
            <a:r>
              <a:rPr lang="sk-SK" sz="4000" dirty="0" smtClean="0"/>
              <a:t>Identifikujte a zdôvodnite súvislosť medzi </a:t>
            </a:r>
            <a:r>
              <a:rPr lang="sk-SK" sz="4000" dirty="0" smtClean="0"/>
              <a:t>emisiami </a:t>
            </a:r>
            <a:r>
              <a:rPr lang="sk-SK" sz="4000" dirty="0" smtClean="0"/>
              <a:t>CO</a:t>
            </a:r>
            <a:r>
              <a:rPr lang="sk-SK" sz="2000" dirty="0" smtClean="0"/>
              <a:t>2</a:t>
            </a:r>
            <a:r>
              <a:rPr lang="sk-SK" sz="4000" dirty="0" smtClean="0"/>
              <a:t> </a:t>
            </a:r>
            <a:r>
              <a:rPr lang="sk-SK" sz="4000" dirty="0" smtClean="0"/>
              <a:t>        a globálnou teplotou</a:t>
            </a:r>
            <a:r>
              <a:rPr lang="sk-SK" sz="4000" dirty="0" smtClean="0"/>
              <a:t>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429039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606687"/>
            <a:ext cx="852487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861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376237"/>
            <a:ext cx="8448675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100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147762"/>
            <a:ext cx="7743825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426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32656"/>
            <a:ext cx="78200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40541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3721</TotalTime>
  <Words>173</Words>
  <Application>Microsoft Macintosh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Tema de Office</vt:lpstr>
      <vt:lpstr>Pozrime sa na informácie ohľadne témy</vt:lpstr>
      <vt:lpstr> Preštudujte si nasledujúce grafy: 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</dc:title>
  <dc:creator>Renovi</dc:creator>
  <cp:lastModifiedBy>Sona Ceretkova</cp:lastModifiedBy>
  <cp:revision>123</cp:revision>
  <dcterms:created xsi:type="dcterms:W3CDTF">2013-07-03T08:09:13Z</dcterms:created>
  <dcterms:modified xsi:type="dcterms:W3CDTF">2016-08-22T20:00:27Z</dcterms:modified>
</cp:coreProperties>
</file>